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68" r:id="rId3"/>
    <p:sldId id="269" r:id="rId4"/>
    <p:sldId id="259" r:id="rId5"/>
    <p:sldId id="324" r:id="rId6"/>
    <p:sldId id="318" r:id="rId7"/>
    <p:sldId id="323" r:id="rId8"/>
    <p:sldId id="325" r:id="rId9"/>
    <p:sldId id="263" r:id="rId10"/>
    <p:sldId id="262" r:id="rId11"/>
    <p:sldId id="317" r:id="rId12"/>
    <p:sldId id="321" r:id="rId13"/>
    <p:sldId id="283" r:id="rId14"/>
    <p:sldId id="32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464" autoAdjust="0"/>
  </p:normalViewPr>
  <p:slideViewPr>
    <p:cSldViewPr snapToGrid="0" showGuides="1">
      <p:cViewPr varScale="1">
        <p:scale>
          <a:sx n="110" d="100"/>
          <a:sy n="110" d="100"/>
        </p:scale>
        <p:origin x="634" y="211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9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01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2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166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hrome-extension/efaidnbmnnnibpcajpcglclefindmkaj/https:/catedras.facet.unt.edu.ar/de/wp-content/uploads/sites/61/2015/01/VLSI-1.pdf" TargetMode="External"/><Relationship Id="rId4" Type="http://schemas.openxmlformats.org/officeDocument/2006/relationships/hyperlink" Target="http://chrome-extension/efaidnbmnnnibpcajpcglclefindmkaj/http:/cimogsys.espoch.edu.ec/direccion-publicaciones/public/docs/books/2019-09-19-195937-96%20Introducci%C3%B3n%20al%20VH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4545D63-AB2F-4281-9C65-E0EA9A20B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8" r="24790"/>
          <a:stretch/>
        </p:blipFill>
        <p:spPr>
          <a:xfrm>
            <a:off x="5291614" y="0"/>
            <a:ext cx="3852386" cy="5143500"/>
          </a:xfrm>
          <a:prstGeom prst="rect">
            <a:avLst/>
          </a:prstGeom>
        </p:spPr>
      </p:pic>
      <p:pic>
        <p:nvPicPr>
          <p:cNvPr id="15" name="Google Shape;264;p34">
            <a:extLst>
              <a:ext uri="{FF2B5EF4-FFF2-40B4-BE49-F238E27FC236}">
                <a16:creationId xmlns:a16="http://schemas.microsoft.com/office/drawing/2014/main" id="{60499CDC-A591-48F4-959D-5623FB481F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3;p34">
            <a:extLst>
              <a:ext uri="{FF2B5EF4-FFF2-40B4-BE49-F238E27FC236}">
                <a16:creationId xmlns:a16="http://schemas.microsoft.com/office/drawing/2014/main" id="{7541B810-DFEF-4FA5-8A57-49E933311E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9;p34"/>
          <p:cNvSpPr/>
          <p:nvPr/>
        </p:nvSpPr>
        <p:spPr>
          <a:xfrm>
            <a:off x="4852949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0;p34">
            <a:extLst>
              <a:ext uri="{FF2B5EF4-FFF2-40B4-BE49-F238E27FC236}">
                <a16:creationId xmlns:a16="http://schemas.microsoft.com/office/drawing/2014/main" id="{BC610C50-F4E3-4A7B-8600-46F2D5CC1C18}"/>
              </a:ext>
            </a:extLst>
          </p:cNvPr>
          <p:cNvSpPr/>
          <p:nvPr/>
        </p:nvSpPr>
        <p:spPr>
          <a:xfrm>
            <a:off x="75214" y="1238809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5" name="Google Shape;261;p34">
            <a:extLst>
              <a:ext uri="{FF2B5EF4-FFF2-40B4-BE49-F238E27FC236}">
                <a16:creationId xmlns:a16="http://schemas.microsoft.com/office/drawing/2014/main" id="{93DA0A9A-EC3D-4FAA-AF3A-4AABC80755E4}"/>
              </a:ext>
            </a:extLst>
          </p:cNvPr>
          <p:cNvSpPr txBox="1">
            <a:spLocks/>
          </p:cNvSpPr>
          <p:nvPr/>
        </p:nvSpPr>
        <p:spPr>
          <a:xfrm>
            <a:off x="141475" y="273786"/>
            <a:ext cx="7295322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ES" sz="5400" dirty="0"/>
              <a:t>PRÁCTICA 5</a:t>
            </a:r>
            <a:br>
              <a:rPr lang="es-ES" sz="4800" dirty="0"/>
            </a:br>
            <a:r>
              <a:rPr lang="es-ES" sz="2800" dirty="0">
                <a:solidFill>
                  <a:schemeClr val="dk1"/>
                </a:solidFill>
              </a:rPr>
              <a:t>Diseño de control de servomotores (SG90)</a:t>
            </a:r>
            <a:endParaRPr lang="es-ES" sz="3600" dirty="0">
              <a:solidFill>
                <a:schemeClr val="dk1"/>
              </a:solidFill>
            </a:endParaRPr>
          </a:p>
        </p:txBody>
      </p:sp>
      <p:sp>
        <p:nvSpPr>
          <p:cNvPr id="8" name="Google Shape;620;p52">
            <a:extLst>
              <a:ext uri="{FF2B5EF4-FFF2-40B4-BE49-F238E27FC236}">
                <a16:creationId xmlns:a16="http://schemas.microsoft.com/office/drawing/2014/main" id="{57C0F7D9-1AD4-5CF3-3719-66E5A029DF06}"/>
              </a:ext>
            </a:extLst>
          </p:cNvPr>
          <p:cNvSpPr txBox="1">
            <a:spLocks/>
          </p:cNvSpPr>
          <p:nvPr/>
        </p:nvSpPr>
        <p:spPr>
          <a:xfrm>
            <a:off x="627105" y="2195172"/>
            <a:ext cx="6136171" cy="223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000" b="0" i="0" u="none" strike="noStrike" cap="none">
                <a:solidFill>
                  <a:srgbClr val="FFFFFF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s-MX" i="1"/>
              <a:t>DISEÑO DIGITAL VLSI, Grupo 2</a:t>
            </a:r>
          </a:p>
          <a:p>
            <a:pPr marL="0" indent="0"/>
            <a:r>
              <a:rPr lang="es-MX" i="1"/>
              <a:t>Profesor: M.C. Gerardo Ariel Castillo García</a:t>
            </a:r>
          </a:p>
          <a:p>
            <a:pPr marL="0" indent="0"/>
            <a:r>
              <a:rPr lang="es-MX" i="1"/>
              <a:t>Equipo: 05</a:t>
            </a:r>
          </a:p>
          <a:p>
            <a:pPr marL="0" indent="0"/>
            <a:r>
              <a:rPr lang="es-MX" i="1"/>
              <a:t>- Bravo Luna Ivonne Monserrat</a:t>
            </a:r>
          </a:p>
          <a:p>
            <a:pPr marL="0" indent="0"/>
            <a:r>
              <a:rPr lang="es-MX" i="1"/>
              <a:t>- Díaz González Rivas Ángel Iñaqui</a:t>
            </a:r>
          </a:p>
          <a:p>
            <a:pPr marL="0" indent="0"/>
            <a:r>
              <a:rPr lang="es-MX" i="1"/>
              <a:t>- García Gallegos Samantha</a:t>
            </a:r>
          </a:p>
          <a:p>
            <a:pPr marL="0" indent="0"/>
            <a:r>
              <a:rPr lang="es-MX" i="1"/>
              <a:t>- Siliano Haller Rodrigo </a:t>
            </a:r>
          </a:p>
          <a:p>
            <a:pPr marL="0" indent="0"/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8ED9F0-70AA-434A-BC68-ECE9C835D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07" r="16469" b="607"/>
          <a:stretch/>
        </p:blipFill>
        <p:spPr>
          <a:xfrm>
            <a:off x="614385" y="1890140"/>
            <a:ext cx="8210805" cy="1227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 rotWithShape="1">
          <a:blip r:embed="rId3"/>
          <a:srcRect l="27331" r="32866" b="15613"/>
          <a:stretch/>
        </p:blipFill>
        <p:spPr>
          <a:xfrm>
            <a:off x="4813300" y="15650"/>
            <a:ext cx="43306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2E31B6-3FA8-46CE-92A5-D488ECF40E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642"/>
          <a:stretch/>
        </p:blipFill>
        <p:spPr>
          <a:xfrm>
            <a:off x="4799190" y="15650"/>
            <a:ext cx="4330699" cy="51278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5FD85C-BBF7-40D7-8E07-C6403BE86D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45" r="24790"/>
          <a:stretch/>
        </p:blipFill>
        <p:spPr>
          <a:xfrm>
            <a:off x="4785079" y="-23240"/>
            <a:ext cx="4344810" cy="5143500"/>
          </a:xfrm>
          <a:prstGeom prst="rect">
            <a:avLst/>
          </a:prstGeom>
        </p:spPr>
      </p:pic>
      <p:pic>
        <p:nvPicPr>
          <p:cNvPr id="16" name="Google Shape;263;p34">
            <a:extLst>
              <a:ext uri="{FF2B5EF4-FFF2-40B4-BE49-F238E27FC236}">
                <a16:creationId xmlns:a16="http://schemas.microsoft.com/office/drawing/2014/main" id="{A8131071-37CD-4C46-B088-C3A7E4C811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64;p34">
            <a:extLst>
              <a:ext uri="{FF2B5EF4-FFF2-40B4-BE49-F238E27FC236}">
                <a16:creationId xmlns:a16="http://schemas.microsoft.com/office/drawing/2014/main" id="{4449C029-1473-44DE-982E-039EC32981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;p34"/>
          <p:cNvSpPr/>
          <p:nvPr/>
        </p:nvSpPr>
        <p:spPr>
          <a:xfrm>
            <a:off x="4606539" y="7825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" name="Google Shape;261;p34">
            <a:extLst>
              <a:ext uri="{FF2B5EF4-FFF2-40B4-BE49-F238E27FC236}">
                <a16:creationId xmlns:a16="http://schemas.microsoft.com/office/drawing/2014/main" id="{A6EB1897-C5AD-4600-9BEB-C40413652DEF}"/>
              </a:ext>
            </a:extLst>
          </p:cNvPr>
          <p:cNvSpPr txBox="1">
            <a:spLocks/>
          </p:cNvSpPr>
          <p:nvPr/>
        </p:nvSpPr>
        <p:spPr>
          <a:xfrm>
            <a:off x="418605" y="1281890"/>
            <a:ext cx="5927949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MX" sz="5400" dirty="0"/>
              <a:t>FUNCIONAMIENTO</a:t>
            </a:r>
            <a:br>
              <a:rPr lang="es-MX" sz="5400" dirty="0"/>
            </a:br>
            <a:r>
              <a:rPr lang="es-MX" sz="4000" dirty="0">
                <a:solidFill>
                  <a:schemeClr val="dk1"/>
                </a:solidFill>
              </a:rPr>
              <a:t>EJERCICIO 5.1</a:t>
            </a:r>
          </a:p>
        </p:txBody>
      </p:sp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583CA52-6922-4193-A832-CF8623F5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1346375"/>
            <a:ext cx="3905040" cy="24507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D0502D-25C6-4593-87C5-511DFDF1A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7473" y="1346374"/>
            <a:ext cx="4080163" cy="24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5. </a:t>
            </a:r>
            <a:r>
              <a:rPr lang="es-ES" sz="2000" dirty="0"/>
              <a:t>Diseño de control de servomotores (SG90) </a:t>
            </a:r>
          </a:p>
          <a:p>
            <a:pPr marL="0" indent="0" algn="just"/>
            <a:r>
              <a:rPr lang="es-ES" sz="2000" dirty="0">
                <a:solidFill>
                  <a:schemeClr val="tx1"/>
                </a:solidFill>
              </a:rPr>
              <a:t>-    </a:t>
            </a: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</a:t>
            </a:r>
            <a:r>
              <a:rPr lang="es-MX" dirty="0" err="1"/>
              <a:t>ibliografía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46981" y="1725825"/>
            <a:ext cx="5294009" cy="31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BIBLIOGRAFÍA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(S/f). Recuperado el 5 de septiembre de 2024, de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http://chrome-extension://efaidnbmnnnibpcajpcglclefindmkaj/http://cimogsys.espoch.edu.ec/direccion-publicaciones/public/docs/books/2019-09-19-195937-96%20Introducci%C3%B3n%20al%20VHDL.pdf</a:t>
            </a:r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just"/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(S/f-b). Recuperado el </a:t>
            </a:r>
            <a:r>
              <a:rPr lang="es-ES" sz="1050" dirty="0">
                <a:solidFill>
                  <a:schemeClr val="tx1"/>
                </a:solidFill>
                <a:latin typeface="Arial" panose="020B0604020202020204" pitchFamily="34" charset="0"/>
              </a:rPr>
              <a:t>5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septiembre de 2024, de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http://chrome-extension://efaidnbmnnnibpcajpcglclefindmkaj/https://catedras.facet.unt.edu.ar/de/wp-content/uploads/sites/61/2015/01/VLSI-1.pdf</a:t>
            </a:r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/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(S/f-c). Recuperado el 6 de Septiembre de 2024, de http://chrome-extension://efaidnbmnnnibpcajpcglclefindmkaj/https://uvadoc.uva.es/bitstream/handle/10324/11863/TFG-P-204.pdf?sequence=1</a:t>
            </a:r>
            <a:endParaRPr lang="es-MX" sz="1000" dirty="0">
              <a:solidFill>
                <a:schemeClr val="tx1"/>
              </a:solidFill>
              <a:latin typeface="+mn-lt"/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6"/>
          <p:cNvPicPr preferRelativeResize="0"/>
          <p:nvPr/>
        </p:nvPicPr>
        <p:blipFill rotWithShape="1">
          <a:blip r:embed="rId3"/>
          <a:srcRect l="22817" r="49472"/>
          <a:stretch/>
        </p:blipFill>
        <p:spPr>
          <a:xfrm>
            <a:off x="0" y="0"/>
            <a:ext cx="335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/>
          <p:nvPr/>
        </p:nvSpPr>
        <p:spPr>
          <a:xfrm>
            <a:off x="4114744" y="801356"/>
            <a:ext cx="4673792" cy="1934224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278717" y="1022457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5.1</a:t>
            </a:r>
            <a:br>
              <a:rPr lang="es-MX" sz="4800" dirty="0"/>
            </a:br>
            <a:r>
              <a:rPr lang="es-ES" sz="2400" dirty="0"/>
              <a:t>Diseño de control de servomotores (SG90)</a:t>
            </a:r>
            <a:endParaRPr sz="4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DE70A0-791D-407B-AED1-CFEAC9623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52"/>
          <a:stretch/>
        </p:blipFill>
        <p:spPr>
          <a:xfrm>
            <a:off x="1" y="0"/>
            <a:ext cx="3298468" cy="5143500"/>
          </a:xfrm>
          <a:prstGeom prst="rect">
            <a:avLst/>
          </a:prstGeom>
        </p:spPr>
      </p:pic>
      <p:pic>
        <p:nvPicPr>
          <p:cNvPr id="11" name="Google Shape;443;p46">
            <a:extLst>
              <a:ext uri="{FF2B5EF4-FFF2-40B4-BE49-F238E27FC236}">
                <a16:creationId xmlns:a16="http://schemas.microsoft.com/office/drawing/2014/main" id="{2B066773-6FE1-4356-A413-85A6C22BCE8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36435"/>
          <a:stretch/>
        </p:blipFill>
        <p:spPr>
          <a:xfrm rot="5399979">
            <a:off x="-27422" y="3391555"/>
            <a:ext cx="1596394" cy="20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42;p46">
            <a:extLst>
              <a:ext uri="{FF2B5EF4-FFF2-40B4-BE49-F238E27FC236}">
                <a16:creationId xmlns:a16="http://schemas.microsoft.com/office/drawing/2014/main" id="{1FA635A2-4C7B-46F2-975B-7EF00E29CD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7;p46">
            <a:extLst>
              <a:ext uri="{FF2B5EF4-FFF2-40B4-BE49-F238E27FC236}">
                <a16:creationId xmlns:a16="http://schemas.microsoft.com/office/drawing/2014/main" id="{5E256A57-056C-D366-6647-358E296CBB83}"/>
              </a:ext>
            </a:extLst>
          </p:cNvPr>
          <p:cNvSpPr/>
          <p:nvPr/>
        </p:nvSpPr>
        <p:spPr>
          <a:xfrm flipH="1">
            <a:off x="2272830" y="0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439;p46"/>
          <p:cNvSpPr txBox="1">
            <a:spLocks/>
          </p:cNvSpPr>
          <p:nvPr/>
        </p:nvSpPr>
        <p:spPr>
          <a:xfrm flipH="1">
            <a:off x="4142424" y="2950145"/>
            <a:ext cx="4521301" cy="1320452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4000" b="0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pPr algn="just"/>
            <a:r>
              <a:rPr lang="es-MX" sz="1800" dirty="0"/>
              <a:t>Realizar un proyecto que, dadas las especificaciones, señal de 50 Hz y ciclo de</a:t>
            </a:r>
            <a:br>
              <a:rPr lang="es-MX" sz="1800" dirty="0"/>
            </a:br>
            <a:r>
              <a:rPr lang="es-MX" sz="1800" dirty="0"/>
              <a:t>trabajo de ~5% a ~10%, haga que el servomotor se mueva de 5 diferentes formas: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07CBF9-9F36-42F7-9D3B-22713036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4" y="860792"/>
            <a:ext cx="7439890" cy="4151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6C14F5-4425-474F-B2BD-26576C1FB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17" y="804022"/>
            <a:ext cx="8568166" cy="3167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51CB99-85C9-41D0-A34E-0AB6A7EB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66" y="637889"/>
            <a:ext cx="8437418" cy="39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534E94-14EE-4E8C-8AB6-0E122D61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8" y="763239"/>
            <a:ext cx="7668491" cy="40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06A1B9-B30E-43A7-9C88-13932994D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" r="2813"/>
          <a:stretch/>
        </p:blipFill>
        <p:spPr>
          <a:xfrm>
            <a:off x="136082" y="850880"/>
            <a:ext cx="8871836" cy="399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13579-03B1-4AC8-9523-01376130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2" y="811466"/>
            <a:ext cx="8672075" cy="37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295</Words>
  <Application>Microsoft Office PowerPoint</Application>
  <PresentationFormat>Presentación en pantalla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Federo</vt:lpstr>
      <vt:lpstr>Gemunu Libre</vt:lpstr>
      <vt:lpstr>Orbitron</vt:lpstr>
      <vt:lpstr>Orbitron Black</vt:lpstr>
      <vt:lpstr>Metaverse Newsletter by Slidesgo</vt:lpstr>
      <vt:lpstr>Presentación de PowerPoint</vt:lpstr>
      <vt:lpstr>EJERCICIO 5.1 Diseño de control de servomotores (SG90)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PINES UTILIZADOS</vt:lpstr>
      <vt:lpstr>PINES UTILIZADOS</vt:lpstr>
      <vt:lpstr>Presentación de PowerPoint</vt:lpstr>
      <vt:lpstr>Presentación de PowerPoint</vt:lpstr>
      <vt:lpstr>¡GRACIAS POR SU ATENCIÓN!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Samantha Garcia</cp:lastModifiedBy>
  <cp:revision>65</cp:revision>
  <dcterms:modified xsi:type="dcterms:W3CDTF">2024-09-09T02:50:48Z</dcterms:modified>
</cp:coreProperties>
</file>